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80" d="100"/>
          <a:sy n="80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97AE9-74A5-4978-9B46-85BAA0525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988550-D1B6-45EA-8752-AF94FB20B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06B060-9D80-4130-898B-13275101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3407-2A2B-4111-97C7-0EF725A4388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26F4DE-8C5A-486E-ACF2-8A46E01D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22CFCE-23F3-4583-9C83-CF8B72F8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9C57-FBE3-4D32-8E49-83D6EC24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44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E39A3-3148-4E9B-8A3E-22AA60ED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D35A28-A4C9-4B58-BD34-2B7FF9844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57BA11-BE15-46A5-B78D-7874DC45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3407-2A2B-4111-97C7-0EF725A4388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5B44E7-AEA3-49AE-815A-7FE9A7B1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5F1B62-32C1-4281-BF0C-E4BFB367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9C57-FBE3-4D32-8E49-83D6EC24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6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3E5116C-4005-4289-839C-9C14E3F6F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893D15-2466-4BC7-928D-F5D50E08F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AE6906-9ADF-431E-846F-54237FC3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3407-2A2B-4111-97C7-0EF725A4388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155A5F-016D-45BB-BC9F-346AEC56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4961F6-6D9B-46B8-B482-2719B5E8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9C57-FBE3-4D32-8E49-83D6EC24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00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059F5-9751-47C1-B66B-448EF915E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D9BD8B-8248-4AA2-A592-DC7C15405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DA97A4-5BA8-4E27-A355-49024474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3407-2A2B-4111-97C7-0EF725A4388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63FDB1-4C2C-4A19-BE81-469AB89D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8B3037-287B-4F99-8B53-BDBFA03C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9C57-FBE3-4D32-8E49-83D6EC24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25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E2847-01E5-4F69-A750-72435E82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71BCCD1-729E-409C-A42F-D1468FEF0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099179-E1D0-4A8D-819B-9C8E0372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3407-2A2B-4111-97C7-0EF725A4388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9EE08A-C8D3-4D29-8225-F25F9E5C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A1B209-E547-47EC-9A79-F3D564A3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9C57-FBE3-4D32-8E49-83D6EC24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1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90BD0-B5EC-4701-A04A-3607BA95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C93EFC-9072-4679-91CC-F9FBA270C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188630C-01FB-4790-9DAB-EBA9E279C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34A2FE-A802-4D8C-A35E-3AA46468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3407-2A2B-4111-97C7-0EF725A4388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3FE2BF-7F5A-4A4E-8515-3267A94A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C54BED-E70D-40A7-938C-A3C8B4B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9C57-FBE3-4D32-8E49-83D6EC24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49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79589-558A-462D-BDC6-9C31451F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A6D16F1-378D-4F99-84F0-808CA8977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1BD0FB-8641-462B-B986-01AC99DA4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0E57FD-2688-4DF8-AD6B-DC678440C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302DF0A-4950-495D-817F-404559CB4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BB68A3-60E9-4AB8-BF88-443BE07E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3407-2A2B-4111-97C7-0EF725A4388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A214127-73C2-4C00-8819-39F6DE89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14CF4E-C36E-4260-BAD0-A734273F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9C57-FBE3-4D32-8E49-83D6EC24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58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B3E34-6EFE-49BE-8F3C-3F45D0B7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1A82DC2-3C66-4C8B-B9D3-9E38AB49D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3407-2A2B-4111-97C7-0EF725A4388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81F2A9-4133-49A4-8390-F573BF12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54DB3F-D290-4318-BE40-BB07B6F9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9C57-FBE3-4D32-8E49-83D6EC24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83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C6BAF8C-0530-44D4-911E-73722DCE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3407-2A2B-4111-97C7-0EF725A4388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F32C35-3C49-42E6-8E48-C042B14A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C9D64D-FB93-4BC3-A333-61D269DE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9C57-FBE3-4D32-8E49-83D6EC24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59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515DD9-3807-4FD6-8DB1-B6CCA45A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FE7721-104F-4BA0-8094-FDA167FB9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10B931E-40B2-4058-86B4-BD040EF13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214058-D403-48B5-A8B7-2B3DD7F4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3407-2A2B-4111-97C7-0EF725A4388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F64778-FC45-4227-890E-191A3458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05FEDC-E3A9-4B4C-A054-3B38E790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9C57-FBE3-4D32-8E49-83D6EC24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59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05C26-2F3A-4621-BB5C-3C5FE358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11FF2BC-A37A-4CFD-B05D-E4AC73800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4B6C926-24E7-43B2-99EE-32E456EC9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9A7BEA-C4D8-4036-A8F1-D27D4B70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3407-2A2B-4111-97C7-0EF725A4388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4DAC83-9958-497A-877E-E23AB507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D900A2-5C5E-42E4-AC46-92141D61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9C57-FBE3-4D32-8E49-83D6EC24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72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22D3A83-F879-4637-B12F-C39A5286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CC296C-1ADF-486A-8105-ADE1FAF6F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B425F2-9378-4843-AEE9-E1B84553B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13407-2A2B-4111-97C7-0EF725A4388D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01E8EB-F74E-4A9E-BF43-C918C038D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59C9E0-FCA8-4A33-9ABB-F1AE3F59D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D9C57-FBE3-4D32-8E49-83D6EC249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4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QEEyiB3g8k" TargetMode="External"/><Relationship Id="rId2" Type="http://schemas.openxmlformats.org/officeDocument/2006/relationships/hyperlink" Target="https://www.youtube.com/watch?v=l7AaSR80N6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B-TO5kq5A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10DD11-7BE4-427C-AACA-BF3A4986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tektonické poruchy zemského povrchu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2FC6479-DB99-4F73-B2EA-154876D8D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69" y="1606662"/>
            <a:ext cx="6151397" cy="22130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63B9F1-32F5-4FB5-A12E-A99E3E984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343" y="1372636"/>
            <a:ext cx="4328535" cy="30299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07A41C1-E01F-4DD0-944B-BCCD384E5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927" y="3509357"/>
            <a:ext cx="3332712" cy="26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5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C7EBB-C9EF-4523-8C04-7C7B6CB2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Zemětřesení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1913D4-64F4-464C-83BB-5E52EBB16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vznik</a:t>
            </a:r>
            <a:r>
              <a:rPr lang="cs-CZ" sz="2400" dirty="0"/>
              <a:t>: pohyb desek </a:t>
            </a:r>
            <a:r>
              <a:rPr lang="cs-CZ" sz="2400" dirty="0" err="1"/>
              <a:t>podelně</a:t>
            </a:r>
            <a:r>
              <a:rPr lang="cs-CZ" sz="2400" dirty="0"/>
              <a:t>, drtí se, zasekne se- uvolnění napětí</a:t>
            </a:r>
          </a:p>
          <a:p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hypocentrum</a:t>
            </a:r>
            <a:r>
              <a:rPr lang="cs-CZ" sz="2400" dirty="0"/>
              <a:t>=ohnisko,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epicentrum</a:t>
            </a:r>
            <a:r>
              <a:rPr lang="cs-CZ" sz="2400" dirty="0"/>
              <a:t>= místo na zemském povrchu nad ohniskem</a:t>
            </a:r>
          </a:p>
          <a:p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seizmograf</a:t>
            </a:r>
            <a:r>
              <a:rPr lang="cs-CZ" sz="2400" dirty="0"/>
              <a:t>- přístroj zaznamenávající seizmické vlny</a:t>
            </a:r>
          </a:p>
          <a:p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Richterova stupnice, </a:t>
            </a:r>
            <a:r>
              <a:rPr lang="cs-CZ" sz="2400" dirty="0"/>
              <a:t>magnitudo  1- 8 – intenzita zemětřesení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uvolňují  se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seizmické vlny, </a:t>
            </a:r>
            <a:r>
              <a:rPr lang="cs-CZ" sz="2400" dirty="0">
                <a:solidFill>
                  <a:prstClr val="black"/>
                </a:solidFill>
              </a:rPr>
              <a:t>které se šíří zemským tělesem</a:t>
            </a:r>
          </a:p>
          <a:p>
            <a:pPr lvl="1"/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Povrchové</a:t>
            </a:r>
            <a:r>
              <a:rPr lang="cs-CZ" sz="2000" dirty="0">
                <a:solidFill>
                  <a:prstClr val="black"/>
                </a:solidFill>
              </a:rPr>
              <a:t> vlny- katastrofa</a:t>
            </a:r>
          </a:p>
          <a:p>
            <a:pPr lvl="1"/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Tektonické</a:t>
            </a:r>
            <a:r>
              <a:rPr lang="cs-CZ" sz="2000" dirty="0">
                <a:solidFill>
                  <a:prstClr val="black"/>
                </a:solidFill>
              </a:rPr>
              <a:t>= na hranicích litosférických desek</a:t>
            </a:r>
          </a:p>
          <a:p>
            <a:pPr marL="0" lvl="1"/>
            <a:r>
              <a:rPr lang="cs-CZ" dirty="0">
                <a:solidFill>
                  <a:prstClr val="black"/>
                </a:solidFill>
              </a:rPr>
              <a:t>Pod hladinou – podsunutí desky, horní se vymrští-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tsunami</a:t>
            </a:r>
          </a:p>
          <a:p>
            <a:pPr marL="457200" lvl="2"/>
            <a:r>
              <a:rPr lang="cs-CZ" dirty="0">
                <a:solidFill>
                  <a:prstClr val="black"/>
                </a:solidFill>
              </a:rPr>
              <a:t>Předpovídání- satelitní technologie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13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77F1A-7388-445B-9B59-D8B7E9D3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D8A555-07B5-4440-8922-A0A87E14B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str. 58- 59</a:t>
            </a:r>
          </a:p>
          <a:p>
            <a:r>
              <a:rPr lang="cs-CZ" dirty="0"/>
              <a:t>t</a:t>
            </a:r>
            <a:r>
              <a:rPr lang="cs-CZ"/>
              <a:t>abulka </a:t>
            </a:r>
            <a:r>
              <a:rPr lang="cs-CZ" dirty="0"/>
              <a:t>– vyhodnoť, které oblasti na planetě jsou nebezpečné.</a:t>
            </a:r>
          </a:p>
          <a:p>
            <a:r>
              <a:rPr lang="cs-CZ" dirty="0"/>
              <a:t>Je možné v ČR zemětřesení?</a:t>
            </a:r>
          </a:p>
          <a:p>
            <a:r>
              <a:rPr lang="cs-CZ" dirty="0"/>
              <a:t>Zjisti informace o přírodní katastrofě u pobřeží Sumatry 2004</a:t>
            </a:r>
          </a:p>
          <a:p>
            <a:r>
              <a:rPr lang="cs-CZ" dirty="0"/>
              <a:t>Jakým způsobem architekti přizpůsobili stavby?</a:t>
            </a:r>
          </a:p>
          <a:p>
            <a:endParaRPr lang="cs-CZ" dirty="0"/>
          </a:p>
          <a:p>
            <a:r>
              <a:rPr lang="cs-CZ" dirty="0"/>
              <a:t>Nezasílat, kontrola na další online hodině.</a:t>
            </a:r>
          </a:p>
        </p:txBody>
      </p:sp>
    </p:spTree>
    <p:extLst>
      <p:ext uri="{BB962C8B-B14F-4D97-AF65-F5344CB8AC3E}">
        <p14:creationId xmlns:p14="http://schemas.microsoft.com/office/powerpoint/2010/main" val="216997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4D35E-7461-4E5C-A873-A973C5FC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F0D0F14-66D7-48B5-82E0-2CD7F3CB2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77" y="365125"/>
            <a:ext cx="5535648" cy="36884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CB8E52-74DC-45C4-AABE-C489851FA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652" y="365125"/>
            <a:ext cx="5846571" cy="388958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C5CCCCD-F607-4E0A-9143-EC3774616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317" y="2589719"/>
            <a:ext cx="5415387" cy="35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7680E-94D0-4DD5-89B1-7C11DF54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663" y="619126"/>
            <a:ext cx="7429500" cy="1477963"/>
          </a:xfrm>
        </p:spPr>
        <p:txBody>
          <a:bodyPr/>
          <a:lstStyle/>
          <a:p>
            <a:pPr>
              <a:defRPr/>
            </a:pPr>
            <a:r>
              <a:rPr lang="cs-CZ" dirty="0"/>
              <a:t>DÚ z online hodiny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4B9CE3AA-5E00-46CC-AC55-A634146400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9662" y="1724025"/>
            <a:ext cx="8216066" cy="472390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dirty="0"/>
              <a:t>str. 56</a:t>
            </a:r>
          </a:p>
          <a:p>
            <a:pPr eaLnBrk="1" hangingPunct="1"/>
            <a:r>
              <a:rPr lang="cs-CZ" altLang="cs-CZ" dirty="0"/>
              <a:t>Jak vzniká zemětřesení?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Posouváním desek podélně, drtí se, narážejí, jedna se zasekne za druhou- </a:t>
            </a:r>
            <a:r>
              <a:rPr lang="cs-CZ" altLang="cs-CZ" dirty="0" err="1">
                <a:solidFill>
                  <a:srgbClr val="FF0000"/>
                </a:solidFill>
              </a:rPr>
              <a:t>poskočí-zemětřesení</a:t>
            </a:r>
            <a:endParaRPr lang="cs-CZ" altLang="cs-CZ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dirty="0"/>
              <a:t>Co je hypocentrum a epicentrum?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Ohnisko- místo vzniku do 100km pod povrchem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Místo na zemském povrchu nad ohniskem</a:t>
            </a:r>
          </a:p>
          <a:p>
            <a:pPr eaLnBrk="1" hangingPunct="1"/>
            <a:r>
              <a:rPr lang="cs-CZ" altLang="cs-CZ" dirty="0"/>
              <a:t>Co je seizmograf?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Přístroj zaznamenávající seizmické vlny vyvolané otřesy zemské kůry</a:t>
            </a:r>
          </a:p>
          <a:p>
            <a:pPr eaLnBrk="1" hangingPunct="1"/>
            <a:r>
              <a:rPr lang="cs-CZ" altLang="cs-CZ" dirty="0"/>
              <a:t>Jak se nazývá stupnice intenzity zemětřesení a jaký má rozsah?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Richterova stupnice 1 – 8, intenzita zemětřesení </a:t>
            </a:r>
            <a:r>
              <a:rPr lang="cs-CZ" altLang="cs-CZ" dirty="0" err="1">
                <a:solidFill>
                  <a:srgbClr val="FF0000"/>
                </a:solidFill>
              </a:rPr>
              <a:t>magnituto</a:t>
            </a:r>
            <a:endParaRPr lang="cs-CZ" alt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19593-7EC1-48FA-85B8-1158E43B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Zemětřesení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CFC78B-CE1E-4DBC-BBE0-4FFC09B2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Hlavnímu otřesu předchází tzv. </a:t>
            </a:r>
            <a:r>
              <a:rPr lang="cs-CZ" dirty="0" err="1"/>
              <a:t>předtřesy</a:t>
            </a:r>
            <a:r>
              <a:rPr lang="cs-CZ" dirty="0"/>
              <a:t>, i několik týdnů</a:t>
            </a:r>
          </a:p>
          <a:p>
            <a:endParaRPr lang="cs-CZ" dirty="0"/>
          </a:p>
          <a:p>
            <a:r>
              <a:rPr lang="cs-CZ" dirty="0"/>
              <a:t>Zpravidla netrvá déle než minutu</a:t>
            </a:r>
          </a:p>
          <a:p>
            <a:endParaRPr lang="cs-CZ" dirty="0"/>
          </a:p>
          <a:p>
            <a:r>
              <a:rPr lang="cs-CZ" dirty="0"/>
              <a:t>Uvolňují  se seizmické vlny, které se šíří zemským tělesem</a:t>
            </a:r>
          </a:p>
          <a:p>
            <a:pPr lvl="1"/>
            <a:r>
              <a:rPr lang="cs-CZ" dirty="0"/>
              <a:t>Povrchové vlny- katastrofa</a:t>
            </a:r>
          </a:p>
          <a:p>
            <a:pPr lvl="1"/>
            <a:r>
              <a:rPr lang="cs-CZ" dirty="0"/>
              <a:t>Tektonické= na hranicích litosférických desek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Nejničivější Chile 1960  9,5 magnitudo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17E839-FCD6-470B-9D41-2806AAD9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478" y="2141537"/>
            <a:ext cx="1991215" cy="4473019"/>
          </a:xfrm>
          <a:prstGeom prst="rect">
            <a:avLst/>
          </a:prstGeom>
        </p:spPr>
      </p:pic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1437899A-76EE-432D-B3A6-B40ED71BD2A6}"/>
              </a:ext>
            </a:extLst>
          </p:cNvPr>
          <p:cNvSpPr/>
          <p:nvPr/>
        </p:nvSpPr>
        <p:spPr>
          <a:xfrm>
            <a:off x="10893287" y="3896139"/>
            <a:ext cx="204745" cy="15107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Hvězda: deseticípá 6">
            <a:extLst>
              <a:ext uri="{FF2B5EF4-FFF2-40B4-BE49-F238E27FC236}">
                <a16:creationId xmlns:a16="http://schemas.microsoft.com/office/drawing/2014/main" id="{FC64E3F2-8A6F-4CFF-B0E7-8B604B304851}"/>
              </a:ext>
            </a:extLst>
          </p:cNvPr>
          <p:cNvSpPr/>
          <p:nvPr/>
        </p:nvSpPr>
        <p:spPr>
          <a:xfrm flipH="1" flipV="1">
            <a:off x="10519577" y="4395084"/>
            <a:ext cx="508882" cy="296186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88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68E79-8137-4918-ABC1-2D14A809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A113D40-6F75-40F6-BAA4-441717186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88" y="930303"/>
            <a:ext cx="6798295" cy="327325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21D0E3F-986B-4E78-B964-2B9D37115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24" y="2051436"/>
            <a:ext cx="4958476" cy="355423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C11A40B-02E2-4123-B9B0-39B850F3C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59" y="4305563"/>
            <a:ext cx="4572188" cy="218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9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9109B-BBA9-4196-B415-C7EE1669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Richterova stupnice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92BCB7B-2090-4BAF-AC83-022553149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769"/>
          <a:stretch/>
        </p:blipFill>
        <p:spPr>
          <a:xfrm>
            <a:off x="918665" y="1240404"/>
            <a:ext cx="8079500" cy="473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622AB-B869-4136-978A-3AA6140D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Zemětřesení pod hladinou moře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4C9309-18AA-4114-BAF0-4F0734527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Vyvolá náhlý pohyb mořského dna</a:t>
            </a:r>
          </a:p>
          <a:p>
            <a:r>
              <a:rPr lang="cs-CZ" dirty="0"/>
              <a:t>Jedna deska se podsouvá pod druhou, </a:t>
            </a:r>
          </a:p>
          <a:p>
            <a:r>
              <a:rPr lang="cs-CZ" dirty="0"/>
              <a:t>horní se vymrští</a:t>
            </a:r>
          </a:p>
          <a:p>
            <a:r>
              <a:rPr lang="cs-CZ" dirty="0"/>
              <a:t>Následek tsunami- ničivé vlny</a:t>
            </a:r>
          </a:p>
          <a:p>
            <a:r>
              <a:rPr lang="cs-CZ" sz="2000" dirty="0"/>
              <a:t>Nelze zabránit, ale předpovídat pomocí satelitních technologií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0E4C36-4D31-4ADD-99D7-A9531DE2E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986" y="637305"/>
            <a:ext cx="4016445" cy="533466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704E0EA-6A94-46E3-8316-042E81651DB3}"/>
              </a:ext>
            </a:extLst>
          </p:cNvPr>
          <p:cNvSpPr/>
          <p:nvPr/>
        </p:nvSpPr>
        <p:spPr>
          <a:xfrm>
            <a:off x="3147680" y="5524956"/>
            <a:ext cx="4333462" cy="9402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Tsunanometr</a:t>
            </a:r>
            <a:endParaRPr lang="cs-CZ" dirty="0">
              <a:solidFill>
                <a:srgbClr val="FF0000"/>
              </a:solidFill>
            </a:endParaRPr>
          </a:p>
          <a:p>
            <a:pPr algn="ctr"/>
            <a:r>
              <a:rPr lang="cs-CZ" dirty="0"/>
              <a:t>Hlídá tlak vody nad sebou, měří výšku hladiny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5BCBED7D-6DC1-486F-8B6A-D2091B5405C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7481142" y="5524956"/>
            <a:ext cx="1213639" cy="4701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3976DD4A-68B4-4515-8777-07660FC8E326}"/>
              </a:ext>
            </a:extLst>
          </p:cNvPr>
          <p:cNvSpPr/>
          <p:nvPr/>
        </p:nvSpPr>
        <p:spPr>
          <a:xfrm flipH="1">
            <a:off x="2967595" y="4835611"/>
            <a:ext cx="4723076" cy="5864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Přenosová bóje</a:t>
            </a:r>
          </a:p>
          <a:p>
            <a:pPr algn="ctr"/>
            <a:r>
              <a:rPr lang="cs-CZ" dirty="0"/>
              <a:t>Předává informace od </a:t>
            </a:r>
            <a:r>
              <a:rPr lang="cs-CZ" dirty="0" err="1"/>
              <a:t>tsunamometru</a:t>
            </a:r>
            <a:r>
              <a:rPr lang="cs-CZ" dirty="0"/>
              <a:t> do družice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BC8DE75-1A46-44A3-A9A7-7554567F4BBF}"/>
              </a:ext>
            </a:extLst>
          </p:cNvPr>
          <p:cNvCxnSpPr>
            <a:cxnSpLocks/>
          </p:cNvCxnSpPr>
          <p:nvPr/>
        </p:nvCxnSpPr>
        <p:spPr>
          <a:xfrm flipV="1">
            <a:off x="7481142" y="3034126"/>
            <a:ext cx="2571066" cy="1846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13C0C4A9-1760-4B7D-8789-A9D84BEF7809}"/>
              </a:ext>
            </a:extLst>
          </p:cNvPr>
          <p:cNvSpPr/>
          <p:nvPr/>
        </p:nvSpPr>
        <p:spPr>
          <a:xfrm>
            <a:off x="3641696" y="2830414"/>
            <a:ext cx="4602771" cy="40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Geostacionární družice</a:t>
            </a:r>
          </a:p>
          <a:p>
            <a:pPr algn="ctr"/>
            <a:r>
              <a:rPr lang="cs-CZ" dirty="0"/>
              <a:t>Předává informace varovným stanicím na souši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B7D856D-2A9E-49AA-A6CD-8B424B3D00D6}"/>
              </a:ext>
            </a:extLst>
          </p:cNvPr>
          <p:cNvCxnSpPr>
            <a:cxnSpLocks/>
          </p:cNvCxnSpPr>
          <p:nvPr/>
        </p:nvCxnSpPr>
        <p:spPr>
          <a:xfrm flipV="1">
            <a:off x="7990963" y="1105632"/>
            <a:ext cx="703818" cy="1826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58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C31AD-31C7-4C41-890E-393F39E4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Tsunami  a pobřeží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6210CF-6941-4E39-AB52-B023F9C09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Zmizí část hladiny, moře ustoupí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Vrací se ohromná vodní stěna - vlna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15CD92-1D7A-4104-B0A5-A09E36660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252" y="3429000"/>
            <a:ext cx="4707172" cy="33320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E99A3C-B027-4A3E-89E1-7D80F240C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875" y="198147"/>
            <a:ext cx="4707172" cy="353751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6B4ABFE-479E-4A84-83A2-084567E76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635" y="3841184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1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769FE-2B7E-42E9-9EC5-75D5B4D6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82CC56-B0AC-45DE-A9B8-A2750DD5C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https://www.youtube.com/watch?v=l7AaSR80N6U</a:t>
            </a:r>
            <a:endParaRPr lang="cs-CZ" dirty="0"/>
          </a:p>
          <a:p>
            <a:r>
              <a:rPr lang="cs-CZ" dirty="0"/>
              <a:t>Animace zemětřesení</a:t>
            </a:r>
          </a:p>
          <a:p>
            <a:r>
              <a:rPr lang="cs-CZ" dirty="0">
                <a:hlinkClick r:id="rId3"/>
              </a:rPr>
              <a:t>https://www.youtube.com/watch?v=2QEEyiB3g8k</a:t>
            </a:r>
            <a:endParaRPr lang="cs-CZ" dirty="0"/>
          </a:p>
          <a:p>
            <a:r>
              <a:rPr lang="cs-CZ" dirty="0"/>
              <a:t>Tsunami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https://www.youtube.com/watch?v=KB-TO5kq5Aw</a:t>
            </a:r>
            <a:endParaRPr lang="cs-CZ" dirty="0"/>
          </a:p>
          <a:p>
            <a:r>
              <a:rPr lang="cs-CZ" dirty="0"/>
              <a:t>Animace tsunami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763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364</Words>
  <Application>Microsoft Office PowerPoint</Application>
  <PresentationFormat>Širokoúhlá obrazovka</PresentationFormat>
  <Paragraphs>69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Opakování tektonické poruchy zemského povrchu</vt:lpstr>
      <vt:lpstr>Prezentace aplikace PowerPoint</vt:lpstr>
      <vt:lpstr>DÚ z online hodiny</vt:lpstr>
      <vt:lpstr>Zemětřesení</vt:lpstr>
      <vt:lpstr>Prezentace aplikace PowerPoint</vt:lpstr>
      <vt:lpstr>Richterova stupnice</vt:lpstr>
      <vt:lpstr>Zemětřesení pod hladinou moře</vt:lpstr>
      <vt:lpstr>Tsunami  a pobřeží</vt:lpstr>
      <vt:lpstr>Prezentace aplikace PowerPoint</vt:lpstr>
      <vt:lpstr>Zemětřesení  (zápis)</vt:lpstr>
      <vt:lpstr>DÚ z online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Dagmar Hegrová</dc:creator>
  <cp:lastModifiedBy>Zbyněk Koláčný</cp:lastModifiedBy>
  <cp:revision>11</cp:revision>
  <dcterms:created xsi:type="dcterms:W3CDTF">2021-02-09T17:35:19Z</dcterms:created>
  <dcterms:modified xsi:type="dcterms:W3CDTF">2021-02-10T10:42:00Z</dcterms:modified>
</cp:coreProperties>
</file>